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14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D837-6502-4FD4-A330-94BEFC9B34E8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74951-8806-4790-A5A1-663C7FEFE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3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287A3-62A6-494F-A49B-E6BB9BA36822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0CA55-7A6C-4ED4-B7AD-79FC2EEC5C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6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5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81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5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64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8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2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6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0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2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48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5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3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1F1C4D6-12C7-4F6C-96EC-357C31CF1697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01D14F1-D940-439A-8801-1FA89DE074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1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uelunion.org/t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indmyshift.co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UELSU Tech Team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12062"/>
            <a:ext cx="8825658" cy="10501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		</a:t>
            </a:r>
          </a:p>
          <a:p>
            <a:r>
              <a:rPr lang="en-GB" sz="2400" dirty="0" smtClean="0"/>
              <a:t>September 2018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83" y="1638065"/>
            <a:ext cx="2061253" cy="1210430"/>
          </a:xfrm>
          <a:prstGeom prst="rect">
            <a:avLst/>
          </a:prstGeom>
        </p:spPr>
      </p:pic>
      <p:pic>
        <p:nvPicPr>
          <p:cNvPr id="1030" name="Picture 6" descr="https://productdesignuel.files.wordpress.com/2013/08/uel-log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152" y="2243280"/>
            <a:ext cx="2071849" cy="20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of the hub logo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84"/>
          <a:stretch/>
        </p:blipFill>
        <p:spPr bwMode="auto">
          <a:xfrm>
            <a:off x="7033153" y="3558945"/>
            <a:ext cx="1949181" cy="10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Tech Team Assistants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092" y="2771451"/>
            <a:ext cx="9929813" cy="4086549"/>
          </a:xfrm>
        </p:spPr>
        <p:txBody>
          <a:bodyPr>
            <a:noAutofit/>
          </a:bodyPr>
          <a:lstStyle/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 smtClean="0"/>
          </a:p>
          <a:p>
            <a:r>
              <a:rPr lang="en-GB" sz="2800" b="1" dirty="0" smtClean="0"/>
              <a:t>Alexandru</a:t>
            </a:r>
          </a:p>
          <a:p>
            <a:r>
              <a:rPr lang="en-GB" sz="2800" b="1" dirty="0" smtClean="0"/>
              <a:t>James</a:t>
            </a:r>
          </a:p>
          <a:p>
            <a:r>
              <a:rPr lang="en-GB" sz="2800" b="1" dirty="0" smtClean="0"/>
              <a:t>Jose</a:t>
            </a:r>
          </a:p>
          <a:p>
            <a:r>
              <a:rPr lang="en-GB" sz="2800" b="1" dirty="0" err="1" smtClean="0"/>
              <a:t>Kristiyan</a:t>
            </a:r>
            <a:r>
              <a:rPr lang="en-GB" sz="2800" b="1" dirty="0" smtClean="0"/>
              <a:t> </a:t>
            </a:r>
            <a:endParaRPr lang="en-GB" sz="2800" b="1" dirty="0"/>
          </a:p>
          <a:p>
            <a:r>
              <a:rPr lang="en-GB" sz="2800" b="1" dirty="0"/>
              <a:t>Michael</a:t>
            </a:r>
          </a:p>
          <a:p>
            <a:r>
              <a:rPr lang="en-GB" sz="2800" b="1" dirty="0" smtClean="0"/>
              <a:t>Mohammad</a:t>
            </a:r>
          </a:p>
          <a:p>
            <a:endParaRPr lang="en-GB" sz="2800" b="1" dirty="0" smtClean="0"/>
          </a:p>
          <a:p>
            <a:endParaRPr lang="en-GB" sz="2800" b="1" dirty="0" smtClean="0"/>
          </a:p>
          <a:p>
            <a:endParaRPr lang="en-GB" sz="2800" b="1" dirty="0"/>
          </a:p>
          <a:p>
            <a:endParaRPr lang="en-GB" sz="2800" b="1" dirty="0" smtClean="0"/>
          </a:p>
          <a:p>
            <a:endParaRPr lang="en-GB" sz="2800" b="1" dirty="0" smtClean="0"/>
          </a:p>
          <a:p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52" y="3150275"/>
            <a:ext cx="2174956" cy="1496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05" y="3246691"/>
            <a:ext cx="2174956" cy="14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pattern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74" y="2222287"/>
            <a:ext cx="10554574" cy="363651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Hubs at Stratford and Docklands</a:t>
            </a:r>
          </a:p>
          <a:p>
            <a:r>
              <a:rPr lang="en-GB" sz="3200" b="1" dirty="0" smtClean="0"/>
              <a:t>2 hr shifts (Tue and Thu)</a:t>
            </a:r>
          </a:p>
          <a:p>
            <a:r>
              <a:rPr lang="en-GB" sz="3200" b="1" dirty="0" smtClean="0"/>
              <a:t>Term time only</a:t>
            </a:r>
          </a:p>
          <a:p>
            <a:r>
              <a:rPr lang="en-GB" sz="3200" b="1" dirty="0" smtClean="0"/>
              <a:t>First point of contact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204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few weeks of the semester 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High demand</a:t>
            </a:r>
          </a:p>
          <a:p>
            <a:r>
              <a:rPr lang="en-GB" sz="2000" b="1" dirty="0" smtClean="0"/>
              <a:t>Main enquiries</a:t>
            </a:r>
          </a:p>
          <a:p>
            <a:pPr lvl="1"/>
            <a:r>
              <a:rPr lang="en-GB" sz="2000" b="1" dirty="0" smtClean="0"/>
              <a:t>General tablet set up</a:t>
            </a:r>
          </a:p>
          <a:p>
            <a:pPr lvl="1"/>
            <a:r>
              <a:rPr lang="en-GB" sz="2000" b="1" dirty="0" err="1" smtClean="0"/>
              <a:t>Kortex</a:t>
            </a:r>
            <a:endParaRPr lang="en-GB" sz="2000" b="1" dirty="0"/>
          </a:p>
          <a:p>
            <a:pPr lvl="1"/>
            <a:endParaRPr lang="en-GB" sz="2000" b="1" dirty="0" smtClean="0"/>
          </a:p>
          <a:p>
            <a:r>
              <a:rPr lang="en-GB" sz="2000" b="1" dirty="0" smtClean="0"/>
              <a:t>Seeing up 100 people per shift </a:t>
            </a:r>
          </a:p>
          <a:p>
            <a:pPr marL="0" indent="0">
              <a:buNone/>
            </a:pPr>
            <a:r>
              <a:rPr lang="en-GB" sz="2000" b="1" dirty="0"/>
              <a:t>	</a:t>
            </a:r>
            <a:r>
              <a:rPr lang="en-GB" sz="2000" b="1" dirty="0" smtClean="0"/>
              <a:t>at both campuses</a:t>
            </a:r>
          </a:p>
          <a:p>
            <a:pPr marL="57150" indent="0">
              <a:buNone/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57" y="2461825"/>
            <a:ext cx="1644677" cy="1397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85" y="2314053"/>
            <a:ext cx="1693521" cy="1693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57" y="4893212"/>
            <a:ext cx="1044355" cy="891183"/>
          </a:xfrm>
          <a:prstGeom prst="rect">
            <a:avLst/>
          </a:prstGeom>
        </p:spPr>
      </p:pic>
      <p:pic>
        <p:nvPicPr>
          <p:cNvPr id="2052" name="Picture 4" descr="http://www.uelunion.org/pageassets/tt/options-147391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78" y="3694929"/>
            <a:ext cx="1771178" cy="16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Most popular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General Set up</a:t>
            </a:r>
          </a:p>
          <a:p>
            <a:r>
              <a:rPr lang="en-GB" dirty="0" err="1" smtClean="0"/>
              <a:t>Kortex</a:t>
            </a:r>
            <a:endParaRPr lang="en-GB" dirty="0" smtClean="0"/>
          </a:p>
          <a:p>
            <a:r>
              <a:rPr lang="en-GB" dirty="0" smtClean="0"/>
              <a:t>UEL account set up</a:t>
            </a:r>
          </a:p>
          <a:p>
            <a:r>
              <a:rPr lang="en-GB" dirty="0" smtClean="0"/>
              <a:t>MS </a:t>
            </a:r>
            <a:r>
              <a:rPr lang="en-GB" dirty="0"/>
              <a:t>Office </a:t>
            </a:r>
            <a:r>
              <a:rPr lang="en-GB" dirty="0" smtClean="0"/>
              <a:t>applications</a:t>
            </a:r>
          </a:p>
          <a:p>
            <a:r>
              <a:rPr lang="en-GB" dirty="0" smtClean="0"/>
              <a:t>UEL Direct</a:t>
            </a:r>
          </a:p>
          <a:p>
            <a:r>
              <a:rPr lang="en-GB" dirty="0" smtClean="0"/>
              <a:t>Moodle</a:t>
            </a:r>
          </a:p>
          <a:p>
            <a:r>
              <a:rPr lang="en-GB" dirty="0" smtClean="0"/>
              <a:t>WIFI </a:t>
            </a:r>
            <a:endParaRPr lang="en-GB" dirty="0"/>
          </a:p>
        </p:txBody>
      </p:sp>
      <p:pic>
        <p:nvPicPr>
          <p:cNvPr id="1026" name="Picture 2" descr="Image result for popular topic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01" y="1878360"/>
            <a:ext cx="5242647" cy="38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u</a:t>
            </a:r>
            <a:r>
              <a:rPr lang="en-GB" sz="4400" dirty="0" smtClean="0"/>
              <a:t>elunion.org/</a:t>
            </a:r>
            <a:r>
              <a:rPr lang="en-GB" sz="4400" dirty="0" err="1" smtClean="0"/>
              <a:t>tt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6" name="Picture 5">
            <a:hlinkClick r:id="rId2"/>
          </p:cNvPr>
          <p:cNvPicPr/>
          <p:nvPr/>
        </p:nvPicPr>
        <p:blipFill rotWithShape="1">
          <a:blip r:embed="rId3"/>
          <a:srcRect l="24497" t="40340" r="25616" b="21224"/>
          <a:stretch/>
        </p:blipFill>
        <p:spPr bwMode="auto">
          <a:xfrm>
            <a:off x="1073020" y="3026932"/>
            <a:ext cx="5766319" cy="2763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3487" y="3293708"/>
            <a:ext cx="3902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Main tech team webpage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Link to rota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Make your suggestions how to improve it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5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indmyshift.co.uk</a:t>
            </a:r>
            <a:endParaRPr lang="en-GB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29" y="2978284"/>
            <a:ext cx="2377491" cy="2377491"/>
          </a:xfrm>
        </p:spPr>
      </p:pic>
      <p:sp>
        <p:nvSpPr>
          <p:cNvPr id="3" name="TextBox 2"/>
          <p:cNvSpPr txBox="1"/>
          <p:nvPr/>
        </p:nvSpPr>
        <p:spPr>
          <a:xfrm>
            <a:off x="1231641" y="2978284"/>
            <a:ext cx="67460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Individual login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Show your availability by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Submit timesheets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/>
              <a:t>Rota</a:t>
            </a:r>
            <a:r>
              <a:rPr lang="en-GB" sz="2200" dirty="0" smtClean="0"/>
              <a:t> is normally finalised on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Wages paid once a month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Timesheets deadline - 10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of each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1528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suggestions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32" y="2980611"/>
            <a:ext cx="2857500" cy="28575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53" y="3162300"/>
            <a:ext cx="2857500" cy="28575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74" y="334398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425</TotalTime>
  <Words>122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2</vt:lpstr>
      <vt:lpstr>Quotable</vt:lpstr>
      <vt:lpstr>UELSU Tech Team  </vt:lpstr>
      <vt:lpstr>Tech Team Assistants</vt:lpstr>
      <vt:lpstr>Working pattern </vt:lpstr>
      <vt:lpstr>First few weeks of the semester A</vt:lpstr>
      <vt:lpstr>Most popular topics</vt:lpstr>
      <vt:lpstr>uelunion.org/tt</vt:lpstr>
      <vt:lpstr>findmyshift.co.uk</vt:lpstr>
      <vt:lpstr>Questions and suggestions</vt:lpstr>
    </vt:vector>
  </TitlesOfParts>
  <Company>UEL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UELSU Tech team  mini report</dc:title>
  <dc:creator>Alex Volkov (staff Acc)</dc:creator>
  <cp:lastModifiedBy>Alex Volkov (staff Acc)</cp:lastModifiedBy>
  <cp:revision>28</cp:revision>
  <cp:lastPrinted>2016-01-11T17:24:16Z</cp:lastPrinted>
  <dcterms:created xsi:type="dcterms:W3CDTF">2016-01-11T15:49:26Z</dcterms:created>
  <dcterms:modified xsi:type="dcterms:W3CDTF">2018-09-17T17:19:42Z</dcterms:modified>
</cp:coreProperties>
</file>